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5" r:id="rId2"/>
    <p:sldId id="263" r:id="rId3"/>
    <p:sldId id="264" r:id="rId4"/>
    <p:sldId id="265" r:id="rId5"/>
    <p:sldId id="287" r:id="rId6"/>
    <p:sldId id="288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9"/>
    <a:srgbClr val="006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0" autoAdjust="0"/>
    <p:restoredTop sz="86430" autoAdjust="0"/>
  </p:normalViewPr>
  <p:slideViewPr>
    <p:cSldViewPr>
      <p:cViewPr varScale="1">
        <p:scale>
          <a:sx n="84" d="100"/>
          <a:sy n="84" d="100"/>
        </p:scale>
        <p:origin x="-9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6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46A8925-D6BD-495F-BF73-2CAC6C88D9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5762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B3999F-2C92-49F7-8BB0-F9CBA8002D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4671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191000" y="3962400"/>
            <a:ext cx="4572000" cy="838200"/>
          </a:xfrm>
        </p:spPr>
        <p:txBody>
          <a:bodyPr/>
          <a:lstStyle>
            <a:lvl1pPr algn="r">
              <a:lnSpc>
                <a:spcPct val="8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91000" y="5029200"/>
            <a:ext cx="4572000" cy="1066800"/>
          </a:xfrm>
        </p:spPr>
        <p:txBody>
          <a:bodyPr/>
          <a:lstStyle>
            <a:lvl1pPr marL="0" indent="0" algn="r">
              <a:lnSpc>
                <a:spcPct val="80000"/>
              </a:lnSpc>
              <a:buFontTx/>
              <a:buNone/>
              <a:defRPr sz="2800" b="1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76950" y="1295400"/>
            <a:ext cx="192405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295400"/>
            <a:ext cx="5619750" cy="480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95400"/>
            <a:ext cx="7239000" cy="6096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7696200" cy="4114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133600"/>
            <a:ext cx="37719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29100" y="2133600"/>
            <a:ext cx="37719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295400"/>
            <a:ext cx="7239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2362200"/>
            <a:ext cx="7696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Arial Black" pitchFamily="16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Arial Black" pitchFamily="16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Arial Black" pitchFamily="16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Arial Black" pitchFamily="16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Arial Black" pitchFamily="16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Arial Black" pitchFamily="16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Arial Black" pitchFamily="16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Arial Black" pitchFamily="1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6C30"/>
        </a:buClr>
        <a:buChar char="•"/>
        <a:defRPr sz="24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6C30"/>
        </a:buClr>
        <a:buSzPct val="100000"/>
        <a:buFont typeface="Times"/>
        <a:buChar char="•"/>
        <a:defRPr sz="2000">
          <a:solidFill>
            <a:schemeClr val="accent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6C30"/>
        </a:buClr>
        <a:buChar char="•"/>
        <a:defRPr>
          <a:solidFill>
            <a:schemeClr val="accent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6C30"/>
        </a:buClr>
        <a:buFont typeface="Times"/>
        <a:buChar char="•"/>
        <a:defRPr sz="1700">
          <a:solidFill>
            <a:schemeClr val="accent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6C30"/>
        </a:buClr>
        <a:buFont typeface="Times"/>
        <a:buChar char="•"/>
        <a:defRPr sz="1700">
          <a:solidFill>
            <a:schemeClr val="accent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6C30"/>
        </a:buClr>
        <a:buFont typeface="Times"/>
        <a:buChar char="•"/>
        <a:defRPr sz="1700">
          <a:solidFill>
            <a:schemeClr val="accent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6C30"/>
        </a:buClr>
        <a:buFont typeface="Times"/>
        <a:buChar char="•"/>
        <a:defRPr sz="1700">
          <a:solidFill>
            <a:schemeClr val="accent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6C30"/>
        </a:buClr>
        <a:buFont typeface="Times"/>
        <a:buChar char="•"/>
        <a:defRPr sz="1700">
          <a:solidFill>
            <a:schemeClr val="accent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6C30"/>
        </a:buClr>
        <a:buFont typeface="Times"/>
        <a:buChar char="•"/>
        <a:defRPr sz="1700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wilostar3d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avatarstoryteller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0"/>
            <a:ext cx="6781800" cy="2514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400" dirty="0" smtClean="0"/>
              <a:t>Online and Virtual 3D Learning Environments: Addressing 21st Century Skills for Students with Disabilities</a:t>
            </a:r>
            <a:endParaRPr lang="en-US" sz="3400" dirty="0"/>
          </a:p>
        </p:txBody>
      </p:sp>
      <p:sp>
        <p:nvSpPr>
          <p:cNvPr id="39939" name="Subtitle 2"/>
          <p:cNvSpPr>
            <a:spLocks noGrp="1"/>
          </p:cNvSpPr>
          <p:nvPr>
            <p:ph idx="1"/>
          </p:nvPr>
        </p:nvSpPr>
        <p:spPr>
          <a:xfrm>
            <a:off x="5562600" y="4038600"/>
            <a:ext cx="3200400" cy="20574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/>
              <a:t>David Davis</a:t>
            </a:r>
          </a:p>
          <a:p>
            <a:pPr marL="0" indent="0" eaLnBrk="1" hangingPunct="1">
              <a:buNone/>
            </a:pPr>
            <a:r>
              <a:rPr lang="en-US" dirty="0" smtClean="0"/>
              <a:t>FDLRS TECH CU</a:t>
            </a:r>
          </a:p>
          <a:p>
            <a:pPr marL="0" indent="0" eaLnBrk="1" hangingPunct="1">
              <a:buNone/>
            </a:pPr>
            <a:r>
              <a:rPr lang="en-US" dirty="0" smtClean="0">
                <a:hlinkClick r:id=""/>
              </a:rPr>
              <a:t>david@fdlrstech.com</a:t>
            </a:r>
            <a:r>
              <a:rPr lang="en-US" dirty="0" smtClean="0"/>
              <a:t> </a:t>
            </a:r>
          </a:p>
          <a:p>
            <a:pPr marL="0" indent="0" eaLnBrk="1" hangingPunct="1">
              <a:buNone/>
            </a:pPr>
            <a:r>
              <a:rPr lang="en-US" dirty="0" smtClean="0">
                <a:hlinkClick r:id=""/>
              </a:rPr>
              <a:t>www.fdlrs.com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875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Main Topics</a:t>
            </a:r>
            <a:endParaRPr 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Virtual Instruction?</a:t>
            </a:r>
          </a:p>
          <a:p>
            <a:pPr lvl="1"/>
            <a:r>
              <a:rPr lang="en-US" dirty="0" smtClean="0"/>
              <a:t>Changes in Technology</a:t>
            </a:r>
          </a:p>
          <a:p>
            <a:pPr lvl="1"/>
            <a:r>
              <a:rPr lang="en-US" dirty="0" smtClean="0"/>
              <a:t>Continuity of Learning</a:t>
            </a:r>
          </a:p>
          <a:p>
            <a:r>
              <a:rPr lang="en-US" dirty="0" smtClean="0"/>
              <a:t>Principles of Accessibility</a:t>
            </a:r>
          </a:p>
          <a:p>
            <a:r>
              <a:rPr lang="en-US" dirty="0" smtClean="0"/>
              <a:t>Virtual Learning Materials/Environments</a:t>
            </a:r>
          </a:p>
          <a:p>
            <a:r>
              <a:rPr lang="en-US" dirty="0" smtClean="0"/>
              <a:t>Principles of Universal Design for Learning</a:t>
            </a:r>
          </a:p>
          <a:p>
            <a:r>
              <a:rPr lang="en-US" dirty="0" smtClean="0"/>
              <a:t>Virtual Learning Materials/Environments</a:t>
            </a:r>
          </a:p>
          <a:p>
            <a:r>
              <a:rPr lang="en-US" dirty="0" smtClean="0"/>
              <a:t>Accessibility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Why Virtual Instruction?</a:t>
            </a:r>
            <a:endParaRPr lang="en-US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K-12 environment, who provides accessibility and instructional support for students with disabilities?</a:t>
            </a:r>
          </a:p>
          <a:p>
            <a:r>
              <a:rPr lang="en-US" dirty="0" smtClean="0"/>
              <a:t>Is it important for them to understand the accessibility and cognitive dynamics of virtual instruction?</a:t>
            </a:r>
          </a:p>
          <a:p>
            <a:r>
              <a:rPr lang="en-US" dirty="0" smtClean="0"/>
              <a:t>Is it important for you to understand the accessibility and cognitive dynamics of virtual instruction?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Changes in Technology</a:t>
            </a:r>
            <a:endParaRPr lang="en-US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Networking</a:t>
            </a:r>
          </a:p>
          <a:p>
            <a:r>
              <a:rPr lang="en-US" dirty="0" smtClean="0"/>
              <a:t>Online Meetings</a:t>
            </a:r>
          </a:p>
          <a:p>
            <a:r>
              <a:rPr lang="en-US" dirty="0" smtClean="0"/>
              <a:t>3D/Immersive Virtual Worlds</a:t>
            </a:r>
          </a:p>
        </p:txBody>
      </p:sp>
      <p:pic>
        <p:nvPicPr>
          <p:cNvPr id="11268" name="Picture 3" descr="virtual exhibit hall for a virtual conference. includes avatars walking around exhibits from IBM, Sprint, and others.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581400"/>
            <a:ext cx="3962400" cy="26114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69" name="Picture 4" descr="Polycom teleconference system with a virtual meeting occuring between one person and two other people.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762000"/>
            <a:ext cx="3733800" cy="2641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Virtual 3D Worlds/Games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WiloStar</a:t>
            </a:r>
            <a:r>
              <a:rPr lang="en-US" dirty="0" smtClean="0"/>
              <a:t> 3D</a:t>
            </a:r>
          </a:p>
          <a:p>
            <a:pPr marL="627063" lvl="1" indent="-169863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70000"/>
              <a:buFont typeface="Arial" pitchFamily="34" charset="0"/>
              <a:buChar char="•"/>
              <a:defRPr/>
            </a:pPr>
            <a:r>
              <a:rPr lang="en-US" dirty="0" smtClean="0">
                <a:hlinkClick r:id="rId2"/>
              </a:rPr>
              <a:t>http://www.wilostar3d.com</a:t>
            </a:r>
            <a:r>
              <a:rPr lang="en-US" dirty="0" smtClean="0"/>
              <a:t> </a:t>
            </a:r>
          </a:p>
        </p:txBody>
      </p:sp>
      <p:pic>
        <p:nvPicPr>
          <p:cNvPr id="33796" name="Picture 2" descr="wilostar 3d accredited 3d learning for studen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048000"/>
            <a:ext cx="78009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Virtual 3D Worlds/Games</a:t>
            </a:r>
            <a:endParaRPr lang="en-US" dirty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Avatar Storytellers</a:t>
            </a:r>
          </a:p>
          <a:p>
            <a:pPr lvl="1"/>
            <a:r>
              <a:rPr lang="en-US" dirty="0" smtClean="0">
                <a:hlinkClick r:id="rId2"/>
              </a:rPr>
              <a:t>http://www.avatarstorytellers.com</a:t>
            </a:r>
            <a:r>
              <a:rPr lang="en-US" dirty="0" smtClean="0"/>
              <a:t> </a:t>
            </a:r>
          </a:p>
        </p:txBody>
      </p:sp>
      <p:pic>
        <p:nvPicPr>
          <p:cNvPr id="34820" name="Picture 2" descr="avatar story tellers. k-12 virtual worlds from wilostar 3d ll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0"/>
            <a:ext cx="852487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IA_Orlando09">
  <a:themeElements>
    <a:clrScheme name="Custom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13A81"/>
      </a:accent1>
      <a:accent2>
        <a:srgbClr val="BF311A"/>
      </a:accent2>
      <a:accent3>
        <a:srgbClr val="FFFFFF"/>
      </a:accent3>
      <a:accent4>
        <a:srgbClr val="000000"/>
      </a:accent4>
      <a:accent5>
        <a:srgbClr val="AAAEC1"/>
      </a:accent5>
      <a:accent6>
        <a:srgbClr val="AD2B16"/>
      </a:accent6>
      <a:hlink>
        <a:srgbClr val="002B60"/>
      </a:hlink>
      <a:folHlink>
        <a:srgbClr val="7030A0"/>
      </a:folHlink>
    </a:clrScheme>
    <a:fontScheme name="ATIA_Orlando09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ATIA_Orlando09 1">
        <a:dk1>
          <a:srgbClr val="000000"/>
        </a:dk1>
        <a:lt1>
          <a:srgbClr val="FFFFFF"/>
        </a:lt1>
        <a:dk2>
          <a:srgbClr val="990000"/>
        </a:dk2>
        <a:lt2>
          <a:srgbClr val="808080"/>
        </a:lt2>
        <a:accent1>
          <a:srgbClr val="990000"/>
        </a:accent1>
        <a:accent2>
          <a:srgbClr val="E1B121"/>
        </a:accent2>
        <a:accent3>
          <a:srgbClr val="FFFFFF"/>
        </a:accent3>
        <a:accent4>
          <a:srgbClr val="000000"/>
        </a:accent4>
        <a:accent5>
          <a:srgbClr val="CAAAAA"/>
        </a:accent5>
        <a:accent6>
          <a:srgbClr val="CCA01D"/>
        </a:accent6>
        <a:hlink>
          <a:srgbClr val="82A292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ATIA_Orlando09</Template>
  <TotalTime>2263</TotalTime>
  <Words>128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ATIA_Orlando09</vt:lpstr>
      <vt:lpstr>Online and Virtual 3D Learning Environments: Addressing 21st Century Skills for Students with Disabilities</vt:lpstr>
      <vt:lpstr>Main Topics</vt:lpstr>
      <vt:lpstr>Why Virtual Instruction?</vt:lpstr>
      <vt:lpstr>Changes in Technology</vt:lpstr>
      <vt:lpstr>Virtual 3D Worlds/Games</vt:lpstr>
      <vt:lpstr>Virtual 3D Worlds/Games</vt:lpstr>
    </vt:vector>
  </TitlesOfParts>
  <Company>SmithBucklin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 Title Goes on These Lines</dc:title>
  <dc:creator>ajaskolk</dc:creator>
  <cp:lastModifiedBy>David</cp:lastModifiedBy>
  <cp:revision>40</cp:revision>
  <cp:lastPrinted>2004-02-12T15:53:19Z</cp:lastPrinted>
  <dcterms:created xsi:type="dcterms:W3CDTF">2008-09-19T00:40:55Z</dcterms:created>
  <dcterms:modified xsi:type="dcterms:W3CDTF">2012-04-11T02:21:06Z</dcterms:modified>
</cp:coreProperties>
</file>